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16459200" cy="16459200"/>
  <p:notesSz cx="6858000" cy="9144000"/>
  <p:defaultTextStyle>
    <a:defPPr>
      <a:defRPr lang="en-US"/>
    </a:defPPr>
    <a:lvl1pPr marL="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58087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1617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174260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23234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290433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348519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406606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464692" algn="l" defTabSz="2116173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490" y="-132"/>
      </p:cViewPr>
      <p:guideLst>
        <p:guide orient="horz" pos="5184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4462272"/>
            <a:ext cx="115214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3"/>
            <a:ext cx="16459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8229600"/>
            <a:ext cx="115214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7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2901698"/>
            <a:ext cx="23317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1720" y="2926081"/>
            <a:ext cx="93268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0" y="5852162"/>
            <a:ext cx="115214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5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3"/>
            <a:ext cx="16459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040" y="8184646"/>
            <a:ext cx="11247120" cy="3495295"/>
          </a:xfrm>
        </p:spPr>
        <p:txBody>
          <a:bodyPr anchor="t">
            <a:normAutofit/>
          </a:bodyPr>
          <a:lstStyle>
            <a:lvl1pPr algn="ctr">
              <a:defRPr sz="83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6040" y="3608836"/>
            <a:ext cx="11247120" cy="3760469"/>
          </a:xfrm>
        </p:spPr>
        <p:txBody>
          <a:bodyPr anchor="b"/>
          <a:lstStyle>
            <a:lvl1pPr marL="0" indent="0" algn="ctr">
              <a:buNone/>
              <a:defRPr sz="47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05808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1617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3pPr>
            <a:lvl4pPr marL="31742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23234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29043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348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40660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46469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3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46888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8366760" y="5852160"/>
            <a:ext cx="56235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5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5"/>
            <a:ext cx="16459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46888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66760" y="6766560"/>
            <a:ext cx="56235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1" y="5669287"/>
            <a:ext cx="5626418" cy="1083211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48" y="5661967"/>
            <a:ext cx="5629275" cy="1075334"/>
          </a:xfrm>
        </p:spPr>
        <p:txBody>
          <a:bodyPr anchor="b"/>
          <a:lstStyle>
            <a:lvl1pPr marL="0" indent="0" algn="ctr">
              <a:buNone/>
              <a:defRPr sz="4200" b="1" baseline="0"/>
            </a:lvl1pPr>
            <a:lvl2pPr marL="1058087" indent="0">
              <a:buNone/>
              <a:defRPr sz="4700" b="1"/>
            </a:lvl2pPr>
            <a:lvl3pPr marL="2116173" indent="0">
              <a:buNone/>
              <a:defRPr sz="4200" b="1"/>
            </a:lvl3pPr>
            <a:lvl4pPr marL="3174260" indent="0">
              <a:buNone/>
              <a:defRPr sz="3700" b="1"/>
            </a:lvl4pPr>
            <a:lvl5pPr marL="4232346" indent="0">
              <a:buNone/>
              <a:defRPr sz="3700" b="1"/>
            </a:lvl5pPr>
            <a:lvl6pPr marL="5290433" indent="0">
              <a:buNone/>
              <a:defRPr sz="3700" b="1"/>
            </a:lvl6pPr>
            <a:lvl7pPr marL="6348519" indent="0">
              <a:buNone/>
              <a:defRPr sz="3700" b="1"/>
            </a:lvl7pPr>
            <a:lvl8pPr marL="7406606" indent="0">
              <a:buNone/>
              <a:defRPr sz="3700" b="1"/>
            </a:lvl8pPr>
            <a:lvl9pPr marL="8464692" indent="0">
              <a:buNone/>
              <a:defRPr sz="3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5"/>
            <a:ext cx="16459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4" y="4023360"/>
            <a:ext cx="5074919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4" y="5462016"/>
            <a:ext cx="5074919" cy="6973824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468880" y="4023360"/>
            <a:ext cx="58978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2633472" y="4433015"/>
            <a:ext cx="5563210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1617" tIns="105809" rIns="211617" bIns="10580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0" y="4023360"/>
            <a:ext cx="5074920" cy="1438656"/>
          </a:xfrm>
        </p:spPr>
        <p:txBody>
          <a:bodyPr anchor="b">
            <a:noAutofit/>
          </a:bodyPr>
          <a:lstStyle>
            <a:lvl1pPr algn="ctr">
              <a:defRPr sz="3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4572000"/>
            <a:ext cx="53492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4200" baseline="0">
                <a:solidFill>
                  <a:schemeClr val="tx2"/>
                </a:solidFill>
              </a:defRPr>
            </a:lvl1pPr>
            <a:lvl2pPr marL="1058087" indent="0">
              <a:buNone/>
              <a:defRPr sz="6500"/>
            </a:lvl2pPr>
            <a:lvl3pPr marL="2116173" indent="0">
              <a:buNone/>
              <a:defRPr sz="5600"/>
            </a:lvl3pPr>
            <a:lvl4pPr marL="3174260" indent="0">
              <a:buNone/>
              <a:defRPr sz="4700"/>
            </a:lvl4pPr>
            <a:lvl5pPr marL="4232346" indent="0">
              <a:buNone/>
              <a:defRPr sz="4700"/>
            </a:lvl5pPr>
            <a:lvl6pPr marL="5290433" indent="0">
              <a:buNone/>
              <a:defRPr sz="4700"/>
            </a:lvl6pPr>
            <a:lvl7pPr marL="6348519" indent="0">
              <a:buNone/>
              <a:defRPr sz="4700"/>
            </a:lvl7pPr>
            <a:lvl8pPr marL="7406606" indent="0">
              <a:buNone/>
              <a:defRPr sz="4700"/>
            </a:lvl8pPr>
            <a:lvl9pPr marL="8464692" indent="0">
              <a:buNone/>
              <a:defRPr sz="4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0" y="5464454"/>
            <a:ext cx="5074920" cy="6900672"/>
          </a:xfrm>
        </p:spPr>
        <p:txBody>
          <a:bodyPr/>
          <a:lstStyle>
            <a:lvl1pPr marL="0" indent="0" algn="ctr">
              <a:buNone/>
              <a:defRPr sz="3200"/>
            </a:lvl1pPr>
            <a:lvl2pPr marL="1058087" indent="0">
              <a:buNone/>
              <a:defRPr sz="2800"/>
            </a:lvl2pPr>
            <a:lvl3pPr marL="2116173" indent="0">
              <a:buNone/>
              <a:defRPr sz="2300"/>
            </a:lvl3pPr>
            <a:lvl4pPr marL="3174260" indent="0">
              <a:buNone/>
              <a:defRPr sz="2100"/>
            </a:lvl4pPr>
            <a:lvl5pPr marL="4232346" indent="0">
              <a:buNone/>
              <a:defRPr sz="2100"/>
            </a:lvl5pPr>
            <a:lvl6pPr marL="5290433" indent="0">
              <a:buNone/>
              <a:defRPr sz="2100"/>
            </a:lvl6pPr>
            <a:lvl7pPr marL="6348519" indent="0">
              <a:buNone/>
              <a:defRPr sz="2100"/>
            </a:lvl7pPr>
            <a:lvl8pPr marL="7406606" indent="0">
              <a:buNone/>
              <a:defRPr sz="2100"/>
            </a:lvl8pPr>
            <a:lvl9pPr marL="8464692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6459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3108960"/>
            <a:ext cx="11521440" cy="1645920"/>
          </a:xfrm>
          <a:prstGeom prst="rect">
            <a:avLst/>
          </a:prstGeom>
        </p:spPr>
        <p:txBody>
          <a:bodyPr vert="horz" lIns="211617" tIns="105809" rIns="211617" bIns="10580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4937762"/>
            <a:ext cx="11521440" cy="8229602"/>
          </a:xfrm>
          <a:prstGeom prst="rect">
            <a:avLst/>
          </a:prstGeom>
        </p:spPr>
        <p:txBody>
          <a:bodyPr vert="horz" lIns="211617" tIns="105809" rIns="211617" bIns="1058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548640" y="15255241"/>
            <a:ext cx="3840480" cy="876300"/>
          </a:xfrm>
          <a:prstGeom prst="rect">
            <a:avLst/>
          </a:prstGeom>
          <a:ln>
            <a:noFill/>
          </a:ln>
        </p:spPr>
        <p:txBody>
          <a:bodyPr vert="horz" lIns="211617" tIns="105809" rIns="211617" bIns="105809" rtlCol="0" anchor="ctr"/>
          <a:lstStyle>
            <a:lvl1pPr algn="l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5349240" y="15255241"/>
            <a:ext cx="576072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ctr">
              <a:defRPr sz="2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2015216" y="15274139"/>
            <a:ext cx="3840480" cy="876300"/>
          </a:xfrm>
          <a:prstGeom prst="rect">
            <a:avLst/>
          </a:prstGeom>
        </p:spPr>
        <p:txBody>
          <a:bodyPr vert="horz" lIns="211617" tIns="105809" rIns="211617" bIns="105809" rtlCol="0" anchor="ctr"/>
          <a:lstStyle>
            <a:lvl1pPr algn="r">
              <a:defRPr sz="28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116173" rtl="0" eaLnBrk="1" latinLnBrk="0" hangingPunct="1">
        <a:spcBef>
          <a:spcPct val="0"/>
        </a:spcBef>
        <a:buNone/>
        <a:defRPr sz="8300" kern="1200" cap="all" spc="69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634852" algn="l" defTabSz="2116173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4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719391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64521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703303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476138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819476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6877562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7935649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993735" indent="-529043" algn="l" defTabSz="2116173" rtl="0" eaLnBrk="1" latinLnBrk="0" hangingPunct="1">
        <a:spcBef>
          <a:spcPct val="20000"/>
        </a:spcBef>
        <a:buClrTx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8087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1617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174260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23234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290433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348519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406606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464692" algn="l" defTabSz="2116173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609600"/>
            <a:ext cx="15582900" cy="35814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1" y="4800600"/>
            <a:ext cx="3492500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87335" y="4800600"/>
            <a:ext cx="3492500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7469" y="4800600"/>
            <a:ext cx="3492500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47602" y="4800600"/>
            <a:ext cx="3492500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0" y="1256262"/>
            <a:ext cx="152400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650" y="217710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" y="2862903"/>
            <a:ext cx="152400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301" y="4992473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301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301" y="9712408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301" y="1020633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12700" y="4992473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12700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712700" y="9712408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12700" y="10206335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12700" y="12993473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12700" y="13487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52434" y="4992473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52434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82567" y="4992473"/>
            <a:ext cx="31623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82567" y="5486400"/>
            <a:ext cx="31623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16</cp:revision>
  <dcterms:created xsi:type="dcterms:W3CDTF">2011-10-03T19:50:19Z</dcterms:created>
  <dcterms:modified xsi:type="dcterms:W3CDTF">2011-10-17T20:23:10Z</dcterms:modified>
</cp:coreProperties>
</file>